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300" r:id="rId25"/>
    <p:sldId id="29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7" r:id="rId42"/>
    <p:sldId id="296" r:id="rId43"/>
    <p:sldId id="298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Aft>
                <a:spcPts val="10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CA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2000"/>
            </a:lvl6pPr>
            <a:lvl7pPr marL="2290763" indent="-461963">
              <a:defRPr sz="2000"/>
            </a:lvl7pPr>
            <a:lvl8pPr marL="2290763" indent="-461963">
              <a:defRPr sz="2000"/>
            </a:lvl8pPr>
            <a:lvl9pPr marL="2290763" indent="-461963"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A4A6734C-E115-4BC5-9FB0-F9BF6FABFDA0}" type="datetimeFigureOut">
              <a:rPr lang="en-US" smtClean="0"/>
              <a:t>4/2/2014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Régulier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Irrégulier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 PASSÉ COMPOSÉ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04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ÊTRE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61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VENDRE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9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PRENDRE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4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OUVRIR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31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SURPRENDRE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25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ENVOYER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35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39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CHOISIR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OBÉIR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6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MARCHER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1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550576"/>
            <a:ext cx="8001000" cy="5031125"/>
          </a:xfrm>
        </p:spPr>
        <p:txBody>
          <a:bodyPr>
            <a:normAutofit/>
          </a:bodyPr>
          <a:lstStyle/>
          <a:p>
            <a:r>
              <a:rPr lang="en-US" dirty="0" err="1" smtClean="0"/>
              <a:t>Regardez</a:t>
            </a:r>
            <a:r>
              <a:rPr lang="en-US" dirty="0" smtClean="0"/>
              <a:t> le </a:t>
            </a:r>
            <a:r>
              <a:rPr lang="en-US" dirty="0" err="1" smtClean="0"/>
              <a:t>verbe</a:t>
            </a:r>
            <a:r>
              <a:rPr lang="en-US" dirty="0" smtClean="0"/>
              <a:t>.</a:t>
            </a:r>
          </a:p>
          <a:p>
            <a:endParaRPr lang="en-US" sz="1600" dirty="0"/>
          </a:p>
          <a:p>
            <a:r>
              <a:rPr lang="en-US" dirty="0" err="1" smtClean="0"/>
              <a:t>Écrivez</a:t>
            </a:r>
            <a:r>
              <a:rPr lang="en-US" dirty="0" smtClean="0"/>
              <a:t> un “R” au tableau </a:t>
            </a:r>
            <a:r>
              <a:rPr lang="en-US" dirty="0" err="1" smtClean="0"/>
              <a:t>blanc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le </a:t>
            </a:r>
            <a:r>
              <a:rPr lang="en-US" dirty="0" err="1" smtClean="0"/>
              <a:t>verbe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RÉGULIER au passé </a:t>
            </a:r>
            <a:r>
              <a:rPr lang="en-US" dirty="0" err="1" smtClean="0"/>
              <a:t>composé</a:t>
            </a:r>
            <a:r>
              <a:rPr lang="en-US" dirty="0" smtClean="0"/>
              <a:t>.</a:t>
            </a:r>
          </a:p>
          <a:p>
            <a:endParaRPr lang="en-US" sz="1600" dirty="0"/>
          </a:p>
          <a:p>
            <a:r>
              <a:rPr lang="en-US" dirty="0" err="1" smtClean="0"/>
              <a:t>Écrivez</a:t>
            </a:r>
            <a:r>
              <a:rPr lang="en-US" dirty="0" smtClean="0"/>
              <a:t> un “I” au tableau </a:t>
            </a:r>
            <a:r>
              <a:rPr lang="en-US" dirty="0" err="1" smtClean="0"/>
              <a:t>blanc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le </a:t>
            </a:r>
            <a:r>
              <a:rPr lang="en-US" dirty="0" err="1" smtClean="0"/>
              <a:t>verbe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IRRÉGULIER au passé </a:t>
            </a:r>
            <a:r>
              <a:rPr lang="en-US" dirty="0" err="1" smtClean="0"/>
              <a:t>composé</a:t>
            </a:r>
            <a:r>
              <a:rPr lang="en-US" dirty="0" smtClean="0"/>
              <a:t>.</a:t>
            </a:r>
          </a:p>
          <a:p>
            <a:endParaRPr lang="en-US" sz="1600" dirty="0" smtClean="0"/>
          </a:p>
          <a:p>
            <a:r>
              <a:rPr lang="en-US" dirty="0" err="1" smtClean="0"/>
              <a:t>Votre</a:t>
            </a:r>
            <a:r>
              <a:rPr lang="en-US" dirty="0" smtClean="0"/>
              <a:t> </a:t>
            </a:r>
            <a:r>
              <a:rPr lang="en-US" dirty="0" err="1" smtClean="0"/>
              <a:t>équipe</a:t>
            </a:r>
            <a:r>
              <a:rPr lang="en-US" dirty="0" smtClean="0"/>
              <a:t> </a:t>
            </a:r>
            <a:r>
              <a:rPr lang="en-US" dirty="0" err="1" smtClean="0"/>
              <a:t>gagne</a:t>
            </a:r>
            <a:r>
              <a:rPr lang="en-US" dirty="0" smtClean="0"/>
              <a:t> un point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la </a:t>
            </a:r>
            <a:r>
              <a:rPr lang="en-US" dirty="0" err="1" smtClean="0"/>
              <a:t>réponse</a:t>
            </a:r>
            <a:r>
              <a:rPr lang="en-US" dirty="0" smtClean="0"/>
              <a:t> </a:t>
            </a:r>
            <a:r>
              <a:rPr lang="en-US" dirty="0" err="1" smtClean="0"/>
              <a:t>correcte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7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PENDRE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52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ADMETTRE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5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DISPARAÎTRE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06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88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réponses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9654701"/>
              </p:ext>
            </p:extLst>
          </p:nvPr>
        </p:nvGraphicFramePr>
        <p:xfrm>
          <a:off x="571500" y="2165926"/>
          <a:ext cx="800100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50"/>
                <a:gridCol w="1951323"/>
                <a:gridCol w="2049177"/>
                <a:gridCol w="2000250"/>
              </a:tblGrid>
              <a:tr h="558333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3200" dirty="0" smtClean="0"/>
                        <a:t>R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2. I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3. R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4. R</a:t>
                      </a:r>
                      <a:endParaRPr lang="en-US" sz="3200" dirty="0"/>
                    </a:p>
                  </a:txBody>
                  <a:tcPr/>
                </a:tc>
              </a:tr>
              <a:tr h="558333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5. I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6. I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7. I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8. R</a:t>
                      </a:r>
                      <a:endParaRPr lang="en-US" sz="3200" dirty="0"/>
                    </a:p>
                  </a:txBody>
                  <a:tcPr/>
                </a:tc>
              </a:tr>
              <a:tr h="558333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9. I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10. I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11. I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12. R</a:t>
                      </a:r>
                      <a:r>
                        <a:rPr lang="en-US" sz="3200" baseline="0" dirty="0" smtClean="0"/>
                        <a:t> </a:t>
                      </a:r>
                      <a:endParaRPr lang="en-US" sz="3200" dirty="0"/>
                    </a:p>
                  </a:txBody>
                  <a:tcPr/>
                </a:tc>
              </a:tr>
              <a:tr h="558333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13. I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14. R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15. R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16. R</a:t>
                      </a:r>
                      <a:endParaRPr lang="en-US" sz="3200" dirty="0"/>
                    </a:p>
                  </a:txBody>
                  <a:tcPr/>
                </a:tc>
              </a:tr>
              <a:tr h="558333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17.</a:t>
                      </a:r>
                      <a:r>
                        <a:rPr lang="en-US" sz="3200" baseline="0" dirty="0" smtClean="0"/>
                        <a:t> R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18.</a:t>
                      </a:r>
                      <a:r>
                        <a:rPr lang="en-US" sz="3200" baseline="0" dirty="0" smtClean="0"/>
                        <a:t> I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19. I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20. R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142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Maintenant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Écrivez</a:t>
            </a:r>
            <a:r>
              <a:rPr lang="en-US" dirty="0" smtClean="0"/>
              <a:t> les </a:t>
            </a:r>
            <a:r>
              <a:rPr lang="en-US" dirty="0" err="1" smtClean="0"/>
              <a:t>participes</a:t>
            </a:r>
            <a:r>
              <a:rPr lang="en-US" dirty="0" smtClean="0"/>
              <a:t> </a:t>
            </a:r>
            <a:r>
              <a:rPr lang="en-US" dirty="0" err="1" smtClean="0"/>
              <a:t>passés</a:t>
            </a:r>
            <a:r>
              <a:rPr lang="en-US" dirty="0" smtClean="0"/>
              <a:t> de </a:t>
            </a:r>
            <a:r>
              <a:rPr lang="en-US" dirty="0" err="1" smtClean="0"/>
              <a:t>ces</a:t>
            </a:r>
            <a:r>
              <a:rPr lang="en-US" dirty="0" smtClean="0"/>
              <a:t> </a:t>
            </a:r>
            <a:r>
              <a:rPr lang="en-US" dirty="0" err="1" smtClean="0"/>
              <a:t>verbes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équipe</a:t>
            </a:r>
            <a:r>
              <a:rPr lang="en-US" dirty="0"/>
              <a:t> </a:t>
            </a:r>
            <a:r>
              <a:rPr lang="en-US" dirty="0" err="1"/>
              <a:t>gagne</a:t>
            </a:r>
            <a:r>
              <a:rPr lang="en-US" dirty="0"/>
              <a:t> un point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avez</a:t>
            </a:r>
            <a:r>
              <a:rPr lang="en-US" dirty="0"/>
              <a:t> la </a:t>
            </a:r>
            <a:r>
              <a:rPr lang="en-US" dirty="0" err="1"/>
              <a:t>réponse</a:t>
            </a:r>
            <a:r>
              <a:rPr lang="en-US" dirty="0"/>
              <a:t> </a:t>
            </a:r>
            <a:r>
              <a:rPr lang="en-US" dirty="0" err="1"/>
              <a:t>correcte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15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COMPRENDRE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11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DEMANDER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24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COMMETTRE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73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BOIRE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96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Comprenez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96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PARLER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73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VOULOIR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57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CHERCHER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77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REGARDER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23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RÉAGIR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5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75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POUVOIR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58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SORTIR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76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SAVOIR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40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CONNAITRE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57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NAGER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83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RENDRE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21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RECEVOIR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35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FIN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08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DEVOIR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9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1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ÉCOUTER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2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46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23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22</TotalTime>
  <Words>182</Words>
  <Application>Microsoft Office PowerPoint</Application>
  <PresentationFormat>On-screen Show (4:3)</PresentationFormat>
  <Paragraphs>74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Travelogue</vt:lpstr>
      <vt:lpstr>Régulier ou Irrégulier?</vt:lpstr>
      <vt:lpstr>Les instructions</vt:lpstr>
      <vt:lpstr>Comprenez?</vt:lpstr>
      <vt:lpstr>NAGER</vt:lpstr>
      <vt:lpstr>DEVOIR</vt:lpstr>
      <vt:lpstr>FINIR</vt:lpstr>
      <vt:lpstr>ÉCOUTER</vt:lpstr>
      <vt:lpstr>FAIRE</vt:lpstr>
      <vt:lpstr>AVOIR</vt:lpstr>
      <vt:lpstr>ÊTRE</vt:lpstr>
      <vt:lpstr>VENDRE</vt:lpstr>
      <vt:lpstr>PRENDRE</vt:lpstr>
      <vt:lpstr>OUVRIR</vt:lpstr>
      <vt:lpstr>SURPRENDRE</vt:lpstr>
      <vt:lpstr>ENVOYER</vt:lpstr>
      <vt:lpstr>METTRE</vt:lpstr>
      <vt:lpstr>CHOISIR</vt:lpstr>
      <vt:lpstr>OBÉIR</vt:lpstr>
      <vt:lpstr>MARCHER</vt:lpstr>
      <vt:lpstr>PENDRE</vt:lpstr>
      <vt:lpstr>ADMETTRE</vt:lpstr>
      <vt:lpstr>DISPARAÎTRE</vt:lpstr>
      <vt:lpstr>RESTER</vt:lpstr>
      <vt:lpstr>Les réponses</vt:lpstr>
      <vt:lpstr>Maintenant…</vt:lpstr>
      <vt:lpstr>COMPRENDRE</vt:lpstr>
      <vt:lpstr>DEMANDER</vt:lpstr>
      <vt:lpstr>COMMETTRE</vt:lpstr>
      <vt:lpstr>BOIRE</vt:lpstr>
      <vt:lpstr>PARLER</vt:lpstr>
      <vt:lpstr>VOULOIR</vt:lpstr>
      <vt:lpstr>CHERCHER</vt:lpstr>
      <vt:lpstr>REGARDER</vt:lpstr>
      <vt:lpstr>RÉAGIR</vt:lpstr>
      <vt:lpstr>LIRE</vt:lpstr>
      <vt:lpstr>POUVOIR</vt:lpstr>
      <vt:lpstr>SORTIR</vt:lpstr>
      <vt:lpstr>SAVOIR</vt:lpstr>
      <vt:lpstr>CONNAITRE</vt:lpstr>
      <vt:lpstr>RENDRE</vt:lpstr>
      <vt:lpstr>ALLER</vt:lpstr>
      <vt:lpstr>RECEVOIR</vt:lpstr>
      <vt:lpstr>LA FIN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Régulier ou Irrégulier?</dc:title>
  <dc:creator>Sarah</dc:creator>
  <cp:lastModifiedBy>Biega, Sarah</cp:lastModifiedBy>
  <cp:revision>7</cp:revision>
  <dcterms:created xsi:type="dcterms:W3CDTF">2012-10-22T18:57:08Z</dcterms:created>
  <dcterms:modified xsi:type="dcterms:W3CDTF">2014-04-02T12:23:11Z</dcterms:modified>
</cp:coreProperties>
</file>